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9" r:id="rId2"/>
    <p:sldId id="260" r:id="rId3"/>
    <p:sldId id="270" r:id="rId4"/>
    <p:sldId id="271" r:id="rId5"/>
    <p:sldId id="261" r:id="rId6"/>
    <p:sldId id="262" r:id="rId7"/>
    <p:sldId id="263" r:id="rId8"/>
    <p:sldId id="268" r:id="rId9"/>
    <p:sldId id="26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5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8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8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64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8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0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9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51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58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86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63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44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C746C5-E54D-457C-BBA3-61AE0B302778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11C4D4-70C9-4FD2-83A7-A336867DCD8A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0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Visual_Studio_Co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44598"/>
            <a:ext cx="7746124" cy="1000726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ETEC </a:t>
            </a:r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GUAIANASES – AS IDE’S</a:t>
            </a:r>
            <a:b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 O VISUAL STUDIO CODE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375337"/>
            <a:ext cx="9144000" cy="3941379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 Viana Bezerra De Lima</a:t>
            </a:r>
          </a:p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Khalwam Pedro Pereira Da Silva </a:t>
            </a:r>
          </a:p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Lais Fontinele Silva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D.S 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1° Modulo</a:t>
            </a:r>
          </a:p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Professores: Carlos e Luciano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00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2045431"/>
            <a:ext cx="10058400" cy="3892914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Os softwares de IDE são programas de campo de programação muito utilizados atualmente, o citado neste trabalho é atualmente um dos mais famosos, como dito o “queridinho” dos desenvolvedores, muitos dessas IDE possuem suporte para várias linguagens, sendo possível ter acesso a programação e aos scripts mais facilmente.</a:t>
            </a:r>
          </a:p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Cabe ao programador colocar em vista qual dos softwares usar, visando preferências, customização, facilidade de uso e tudo que há para ser usado ao seu favor.</a:t>
            </a:r>
          </a:p>
        </p:txBody>
      </p:sp>
    </p:spTree>
    <p:extLst>
      <p:ext uri="{BB962C8B-B14F-4D97-AF65-F5344CB8AC3E}">
        <p14:creationId xmlns:p14="http://schemas.microsoft.com/office/powerpoint/2010/main" val="17890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097280" y="893379"/>
            <a:ext cx="10058400" cy="733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54621" y="2522483"/>
            <a:ext cx="78407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Informações do software, criador e situação atual </a:t>
            </a:r>
            <a:r>
              <a:rPr lang="pt-BR" dirty="0" smtClean="0"/>
              <a:t>em:</a:t>
            </a:r>
            <a:r>
              <a:rPr lang="pt-BR" dirty="0"/>
              <a:t/>
            </a:r>
            <a:br>
              <a:rPr lang="pt-BR" dirty="0"/>
            </a:br>
            <a:r>
              <a:rPr lang="pt-BR" b="1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https://pt.wikipedia.org/wiki/Visual_Studio_Code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pt-BR" b="1" dirty="0"/>
              <a:t> </a:t>
            </a:r>
            <a:endParaRPr lang="pt-BR" dirty="0"/>
          </a:p>
          <a:p>
            <a:pPr algn="ctr"/>
            <a:r>
              <a:rPr lang="pt-BR" dirty="0"/>
              <a:t>Imagem utilizada na </a:t>
            </a:r>
            <a:r>
              <a:rPr lang="pt-BR" dirty="0" smtClean="0"/>
              <a:t>capa: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Google Imagens</a:t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b="1" dirty="0"/>
              <a:t/>
            </a:r>
            <a:br>
              <a:rPr lang="pt-BR" b="1" dirty="0"/>
            </a:br>
            <a:r>
              <a:rPr lang="pt-BR" dirty="0"/>
              <a:t>Este trabalho foi produzido pelo 5º Grupo do seminário a ser apresentado no dia 06/03/2020, todas as informações deste trabalho foram pesquisadas, e após leitura foi digitado manualmente, e com palavras próprias.</a:t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45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E36DE53C-D894-49AB-8C3F-B9C238B7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7" y="391142"/>
            <a:ext cx="9098302" cy="56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Afinal, o que é uma IDE?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2441278"/>
            <a:ext cx="5208927" cy="1747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O que é uma IDE?;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Vantagens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Desvantagens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Principais </a:t>
            </a:r>
            <a:r>
              <a:rPr lang="pt-BR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IDE’s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2500" dirty="0"/>
          </a:p>
        </p:txBody>
      </p:sp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D743DB3F-0898-416C-8420-E1EED1CE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2" y="3986743"/>
            <a:ext cx="2295525" cy="1990725"/>
          </a:xfrm>
          <a:prstGeom prst="rect">
            <a:avLst/>
          </a:prstGeom>
        </p:spPr>
      </p:pic>
      <p:pic>
        <p:nvPicPr>
          <p:cNvPr id="11" name="Imagem 10" descr="Uma imagem contendo placar&#10;&#10;Descrição gerada automaticamente">
            <a:extLst>
              <a:ext uri="{FF2B5EF4-FFF2-40B4-BE49-F238E27FC236}">
                <a16:creationId xmlns:a16="http://schemas.microsoft.com/office/drawing/2014/main" id="{3E99A43B-A747-4A97-B76B-895C7AA8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13" y="4070571"/>
            <a:ext cx="1823067" cy="18230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2" y="2027066"/>
            <a:ext cx="1959677" cy="19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90751" y="407166"/>
            <a:ext cx="10515600" cy="1325563"/>
          </a:xfrm>
        </p:spPr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O que é uma IDE?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25214" y="2690647"/>
            <a:ext cx="10604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Ou ambiente </a:t>
            </a:r>
            <a:r>
              <a:rPr lang="pt-BR" dirty="0"/>
              <a:t>i</a:t>
            </a:r>
            <a:r>
              <a:rPr lang="pt-BR" dirty="0" smtClean="0"/>
              <a:t>ntegral de desenvolvimento, é programa, criado com o propósito de facilitar o desenvolvimento de programas, sites ou até aplicativos mobile.;</a:t>
            </a:r>
          </a:p>
          <a:p>
            <a:pPr algn="ctr"/>
            <a:endParaRPr lang="pt-BR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No passado, os programadores utilizavam bloco de nota, ou até caixas de texto do navegador para programar;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pt-BR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Hoje em dia com as IDE, é possível otimizar o tempo de produção de um Script, por exemplo, um beneficio de utilizar uma IDE.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90751" y="407166"/>
            <a:ext cx="10515600" cy="1325563"/>
          </a:xfrm>
        </p:spPr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Vantagens e Desvantagens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93683" y="2196661"/>
            <a:ext cx="1060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Uma das principais vantagens das IDE é ter porte para as principais, e muitas outras linguagens de programação;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Outra função, </a:t>
            </a:r>
            <a:r>
              <a:rPr lang="pt-BR" dirty="0" err="1" smtClean="0"/>
              <a:t>debbugers</a:t>
            </a:r>
            <a:r>
              <a:rPr lang="pt-BR" dirty="0" smtClean="0"/>
              <a:t>, ou depurador que aponta erros no código;</a:t>
            </a:r>
            <a:endParaRPr lang="pt-BR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err="1" smtClean="0"/>
              <a:t>Auto-completar</a:t>
            </a:r>
            <a:r>
              <a:rPr lang="pt-BR" dirty="0"/>
              <a:t> </a:t>
            </a:r>
            <a:r>
              <a:rPr lang="pt-BR" dirty="0" smtClean="0"/>
              <a:t>que basicamente faz pequenas correções durante a produção do código.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46082" y="4346026"/>
            <a:ext cx="10604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 smtClean="0"/>
              <a:t>Uma desvantagem, dessas grandes IDE, </a:t>
            </a:r>
            <a:r>
              <a:rPr lang="pt-BR" dirty="0" err="1" smtClean="0"/>
              <a:t>VSCode</a:t>
            </a:r>
            <a:r>
              <a:rPr lang="pt-BR" dirty="0" smtClean="0"/>
              <a:t> como será falado daqui a alguns minutos, é a pouca portabilidade para iniciantes, existem pouquíssimos programas de programação disponíveis para quem quer começar do 0, nesse caso o ideal é um curso e/ou professor.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64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0751" y="407166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752192" y="5351001"/>
            <a:ext cx="479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Vamos aprender um pouco mais sobre essa IDE.</a:t>
            </a:r>
            <a:endParaRPr lang="pt-BR" dirty="0"/>
          </a:p>
        </p:txBody>
      </p:sp>
      <p:pic>
        <p:nvPicPr>
          <p:cNvPr id="5122" name="Picture 2" descr="Code Coding GIF by EscuelaDevRock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99" y="2155929"/>
            <a:ext cx="2818853" cy="277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978214"/>
            <a:ext cx="10058400" cy="780919"/>
          </a:xfrm>
        </p:spPr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Quem o desenvolveu?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49354" y="1966432"/>
            <a:ext cx="6554251" cy="35580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Qual empresa desenvolveu o Visual Studio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85" y="3986579"/>
            <a:ext cx="2419350" cy="18859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08" y="4097582"/>
            <a:ext cx="2847938" cy="17749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CaixaDeTexto 6"/>
          <p:cNvSpPr txBox="1"/>
          <p:nvPr/>
        </p:nvSpPr>
        <p:spPr>
          <a:xfrm>
            <a:off x="2311223" y="2529538"/>
            <a:ext cx="763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</a:t>
            </a:r>
            <a:r>
              <a:rPr lang="pt-BR" b="1" dirty="0"/>
              <a:t>Visual Studio </a:t>
            </a:r>
            <a:r>
              <a:rPr lang="pt-BR" b="1" dirty="0" err="1"/>
              <a:t>Code</a:t>
            </a:r>
            <a:r>
              <a:rPr lang="pt-BR" dirty="0"/>
              <a:t> é uma IDE criada pela Microsoft, lançado em 2015 para Windows, </a:t>
            </a:r>
            <a:r>
              <a:rPr lang="pt-BR" dirty="0" err="1"/>
              <a:t>MacOS</a:t>
            </a:r>
            <a:r>
              <a:rPr lang="pt-BR" dirty="0"/>
              <a:t> e Linux. </a:t>
            </a:r>
          </a:p>
          <a:p>
            <a:endParaRPr lang="pt-BR" dirty="0"/>
          </a:p>
        </p:txBody>
      </p:sp>
      <p:pic>
        <p:nvPicPr>
          <p:cNvPr id="1026" name="Picture 2" descr="https://c.s-microsoft.com/en-us/CMSImages/lrn-share-site-ms-logo.png?version=bf62922f-fda3-d328-e220-b699eac0d6c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4" y="4013979"/>
            <a:ext cx="1923370" cy="192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e/ee/Windows_logo_%E2%80%93_2012_%28dark_blue%29.svg/1200px-Windows_logo_%E2%80%93_2012_%28dark_blue%29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63" y="4009670"/>
            <a:ext cx="1950770" cy="19507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1501" y="1835223"/>
            <a:ext cx="3947686" cy="445522"/>
          </a:xfrm>
        </p:spPr>
        <p:txBody>
          <a:bodyPr>
            <a:normAutofit lnSpcReduction="10000"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Quais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suas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vantagens?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7280" y="978214"/>
            <a:ext cx="10058400" cy="780919"/>
          </a:xfrm>
        </p:spPr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Quais as vantagens de usa-lo?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83172" y="2280745"/>
            <a:ext cx="10604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b="1" dirty="0" smtClean="0"/>
              <a:t>Depuração:</a:t>
            </a:r>
          </a:p>
          <a:p>
            <a:pPr lvl="0" algn="ctr"/>
            <a:r>
              <a:rPr lang="pt-BR" dirty="0" smtClean="0"/>
              <a:t>um </a:t>
            </a:r>
            <a:r>
              <a:rPr lang="pt-BR" dirty="0"/>
              <a:t>sistema que tem como finalidade aplicar, ou mostrar pequenos erros no código durante a programação, de modo geral reduzir erros em aplicações durante seu funcionamento</a:t>
            </a:r>
            <a:r>
              <a:rPr lang="pt-BR" dirty="0" smtClean="0"/>
              <a:t>;</a:t>
            </a:r>
          </a:p>
          <a:p>
            <a:pPr marL="285750" lvl="0" indent="-285750" algn="ctr">
              <a:buFont typeface="Wingdings" panose="05000000000000000000" pitchFamily="2" charset="2"/>
              <a:buChar char="§"/>
            </a:pP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Interface </a:t>
            </a:r>
            <a:r>
              <a:rPr lang="pt-BR" b="1" dirty="0" smtClean="0"/>
              <a:t>Amigável:</a:t>
            </a:r>
            <a:endParaRPr lang="pt-BR" dirty="0"/>
          </a:p>
          <a:p>
            <a:pPr lvl="0" algn="ctr"/>
            <a:r>
              <a:rPr lang="pt-BR" dirty="0" smtClean="0"/>
              <a:t>O programa </a:t>
            </a:r>
            <a:r>
              <a:rPr lang="pt-BR" dirty="0"/>
              <a:t>de desenvolvimento também conta com uma interface bem simples, e parceira do programador, com caixa de ferramentas, barra de tarefas e também um campo bem grande para digitar o Script</a:t>
            </a:r>
            <a:r>
              <a:rPr lang="pt-BR" dirty="0" smtClean="0"/>
              <a:t>;</a:t>
            </a:r>
          </a:p>
          <a:p>
            <a:pPr marL="285750" lvl="0" indent="-285750" algn="ctr">
              <a:buFont typeface="Wingdings" panose="05000000000000000000" pitchFamily="2" charset="2"/>
              <a:buChar char="§"/>
            </a:pP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Inúmeras linguagens </a:t>
            </a:r>
            <a:r>
              <a:rPr lang="pt-BR" b="1" dirty="0" smtClean="0"/>
              <a:t>suportadas:</a:t>
            </a:r>
            <a:endParaRPr lang="pt-BR" dirty="0"/>
          </a:p>
          <a:p>
            <a:pPr lvl="0" algn="ctr"/>
            <a:r>
              <a:rPr lang="pt-BR" dirty="0" smtClean="0"/>
              <a:t>O </a:t>
            </a:r>
            <a:r>
              <a:rPr lang="pt-BR" dirty="0"/>
              <a:t>software contém suporte para diversas linguagens, as mais famosas como: </a:t>
            </a:r>
            <a:r>
              <a:rPr lang="pt-BR" i="1" dirty="0"/>
              <a:t>Lua</a:t>
            </a:r>
            <a:r>
              <a:rPr lang="pt-BR" dirty="0"/>
              <a:t>, </a:t>
            </a:r>
            <a:r>
              <a:rPr lang="pt-BR" i="1" dirty="0"/>
              <a:t>HTML</a:t>
            </a:r>
            <a:r>
              <a:rPr lang="pt-BR" dirty="0"/>
              <a:t>, </a:t>
            </a:r>
            <a:r>
              <a:rPr lang="pt-BR" i="1" dirty="0"/>
              <a:t>CSS</a:t>
            </a:r>
            <a:r>
              <a:rPr lang="pt-BR" dirty="0"/>
              <a:t>, </a:t>
            </a:r>
            <a:r>
              <a:rPr lang="pt-BR" i="1" dirty="0" err="1"/>
              <a:t>JavaScript</a:t>
            </a:r>
            <a:r>
              <a:rPr lang="pt-BR" dirty="0"/>
              <a:t> e muitos outros</a:t>
            </a:r>
            <a:r>
              <a:rPr lang="pt-BR" dirty="0" smtClean="0"/>
              <a:t>.</a:t>
            </a:r>
            <a:endParaRPr lang="pt-BR" b="1" dirty="0" smtClean="0"/>
          </a:p>
          <a:p>
            <a:pPr marL="285750" lvl="0" indent="-285750" algn="ctr">
              <a:buFont typeface="Wingdings" panose="05000000000000000000" pitchFamily="2" charset="2"/>
              <a:buChar char="§"/>
            </a:pPr>
            <a:r>
              <a:rPr lang="pt-BR" b="1" dirty="0" smtClean="0"/>
              <a:t>Personalização de cores/</a:t>
            </a:r>
            <a:r>
              <a:rPr lang="pt-BR" b="1" dirty="0" err="1" smtClean="0"/>
              <a:t>tags</a:t>
            </a:r>
            <a:endParaRPr lang="pt-BR" b="1" dirty="0" smtClean="0"/>
          </a:p>
          <a:p>
            <a:pPr lvl="0" algn="ctr"/>
            <a:r>
              <a:rPr lang="pt-BR" dirty="0" smtClean="0"/>
              <a:t>No </a:t>
            </a:r>
            <a:r>
              <a:rPr lang="pt-BR" dirty="0" err="1" smtClean="0"/>
              <a:t>VSCode</a:t>
            </a:r>
            <a:r>
              <a:rPr lang="pt-BR" dirty="0" smtClean="0"/>
              <a:t> é possível alterar as cores das </a:t>
            </a:r>
            <a:r>
              <a:rPr lang="pt-BR" dirty="0" err="1" smtClean="0"/>
              <a:t>tags</a:t>
            </a:r>
            <a:r>
              <a:rPr lang="pt-BR" dirty="0" smtClean="0"/>
              <a:t>/programação, ou seja, aplicar </a:t>
            </a:r>
            <a:r>
              <a:rPr lang="pt-BR" dirty="0" err="1" smtClean="0"/>
              <a:t>templates</a:t>
            </a:r>
            <a:r>
              <a:rPr lang="pt-BR" dirty="0" smtClean="0"/>
              <a:t> de cores próprios, ou de usuários criados pela comunidade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3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8/80/Visual_Studio_Code_0.10.1_on_Windows_7%2C_with_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0" y="959077"/>
            <a:ext cx="9638074" cy="518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1048497" y="178158"/>
            <a:ext cx="10058400" cy="780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Sua interface;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Desenvolvimentos feitos com o VSC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4466" y="2112578"/>
            <a:ext cx="10604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/>
              <a:t>O Visual Studio </a:t>
            </a:r>
            <a:r>
              <a:rPr lang="pt-BR" dirty="0" err="1"/>
              <a:t>Code</a:t>
            </a:r>
            <a:r>
              <a:rPr lang="pt-BR" dirty="0"/>
              <a:t> é usado por muitos e muitos programadores atualmente, digamos que o software é o ”queridinho” dos desenvolvedores atualmente.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4466" y="2810961"/>
            <a:ext cx="1055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/>
              <a:t>P</a:t>
            </a:r>
            <a:r>
              <a:rPr lang="pt-BR" dirty="0" smtClean="0"/>
              <a:t>odemos </a:t>
            </a:r>
            <a:r>
              <a:rPr lang="pt-BR" dirty="0"/>
              <a:t>dizer que muitos programadores, de grandes ou pequenas empresas ou até mesmo autônomos da programação estão utilizando o VSC para programar suas aplicações, modificações, e enfim.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4466" y="3457292"/>
            <a:ext cx="10552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dirty="0"/>
              <a:t>Podemos encontrar pela Internet, por exemplo, sites em </a:t>
            </a:r>
            <a:r>
              <a:rPr lang="pt-BR" b="1" dirty="0"/>
              <a:t>HTML</a:t>
            </a:r>
            <a:r>
              <a:rPr lang="pt-BR" dirty="0"/>
              <a:t>, </a:t>
            </a:r>
            <a:r>
              <a:rPr lang="pt-BR" b="1" dirty="0"/>
              <a:t>CSS</a:t>
            </a:r>
            <a:r>
              <a:rPr lang="pt-BR" dirty="0"/>
              <a:t> que podem ter sido desenvolvidos pelo VSC, ou até mesmo Scripts</a:t>
            </a:r>
            <a:r>
              <a:rPr lang="pt-BR" dirty="0" smtClean="0"/>
              <a:t>, </a:t>
            </a:r>
            <a:r>
              <a:rPr lang="pt-BR" dirty="0"/>
              <a:t>programações de jogos online feitos em linguagem </a:t>
            </a:r>
            <a:r>
              <a:rPr lang="pt-BR" b="1" i="1" dirty="0" smtClean="0"/>
              <a:t>Lua</a:t>
            </a:r>
            <a:r>
              <a:rPr lang="pt-BR" dirty="0"/>
              <a:t>.</a:t>
            </a:r>
            <a:r>
              <a:rPr lang="pt-BR" dirty="0" smtClean="0"/>
              <a:t> </a:t>
            </a:r>
            <a:r>
              <a:rPr lang="pt-BR" dirty="0"/>
              <a:t>E</a:t>
            </a:r>
            <a:r>
              <a:rPr lang="pt-BR" dirty="0" smtClean="0"/>
              <a:t>xistem </a:t>
            </a:r>
            <a:r>
              <a:rPr lang="pt-BR" dirty="0"/>
              <a:t>até casos de encontrar em pastas raízes de jogos arquivos em Lua, expostos, ou compactados, e também vemos casos do tipo em modificações de </a:t>
            </a:r>
            <a:r>
              <a:rPr lang="pt-BR" dirty="0" smtClean="0"/>
              <a:t>jogos.</a:t>
            </a:r>
            <a:endParaRPr lang="pt-BR" dirty="0"/>
          </a:p>
          <a:p>
            <a:r>
              <a:rPr lang="pt-BR" dirty="0"/>
              <a:t> </a:t>
            </a:r>
          </a:p>
        </p:txBody>
      </p:sp>
      <p:pic>
        <p:nvPicPr>
          <p:cNvPr id="4098" name="Picture 2" descr="https://clubedosgeeks.com.br/wp-content/uploads/2016/01/funciono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2" y="4561490"/>
            <a:ext cx="2870394" cy="16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gif programad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0" y="4561490"/>
            <a:ext cx="2870394" cy="16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</TotalTime>
  <Words>540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Retrospectiva</vt:lpstr>
      <vt:lpstr>ETEC GUAIANASES – AS IDE’S E O VISUAL STUDIO CODE</vt:lpstr>
      <vt:lpstr>Afinal, o que é uma IDE?</vt:lpstr>
      <vt:lpstr>O que é uma IDE?</vt:lpstr>
      <vt:lpstr>Vantagens e Desvantagens</vt:lpstr>
      <vt:lpstr>Visual Studio Code</vt:lpstr>
      <vt:lpstr>Quem o desenvolveu?</vt:lpstr>
      <vt:lpstr>Quais as vantagens de usa-lo?</vt:lpstr>
      <vt:lpstr>Apresentação do PowerPoint</vt:lpstr>
      <vt:lpstr>Desenvolvimentos feitos com o VSC</vt:lpstr>
      <vt:lpstr>Conclusão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ETEC GUAIANASES</dc:title>
  <dc:creator>aluno</dc:creator>
  <cp:lastModifiedBy>aluno</cp:lastModifiedBy>
  <cp:revision>21</cp:revision>
  <dcterms:created xsi:type="dcterms:W3CDTF">2020-02-28T17:51:55Z</dcterms:created>
  <dcterms:modified xsi:type="dcterms:W3CDTF">2020-03-06T17:27:59Z</dcterms:modified>
</cp:coreProperties>
</file>